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/>
    <p:restoredTop sz="94629"/>
  </p:normalViewPr>
  <p:slideViewPr>
    <p:cSldViewPr snapToGrid="0" snapToObjects="1">
      <p:cViewPr varScale="1">
        <p:scale>
          <a:sx n="82" d="100"/>
          <a:sy n="82" d="100"/>
        </p:scale>
        <p:origin x="7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E49-41A0-D141-95B2-29171575B7A7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61A0-D596-E847-89D1-C94EE42A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9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E49-41A0-D141-95B2-29171575B7A7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61A0-D596-E847-89D1-C94EE42A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93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E49-41A0-D141-95B2-29171575B7A7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61A0-D596-E847-89D1-C94EE42A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21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E49-41A0-D141-95B2-29171575B7A7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61A0-D596-E847-89D1-C94EE42A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7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E49-41A0-D141-95B2-29171575B7A7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61A0-D596-E847-89D1-C94EE42A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89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E49-41A0-D141-95B2-29171575B7A7}" type="datetimeFigureOut">
              <a:rPr lang="en-US" smtClean="0"/>
              <a:t>2/21/17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61A0-D596-E847-89D1-C94EE42A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12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E49-41A0-D141-95B2-29171575B7A7}" type="datetimeFigureOut">
              <a:rPr lang="en-US" smtClean="0"/>
              <a:t>2/21/17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61A0-D596-E847-89D1-C94EE42A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5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E49-41A0-D141-95B2-29171575B7A7}" type="datetimeFigureOut">
              <a:rPr lang="en-US" smtClean="0"/>
              <a:t>2/21/17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61A0-D596-E847-89D1-C94EE42A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51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E49-41A0-D141-95B2-29171575B7A7}" type="datetimeFigureOut">
              <a:rPr lang="en-US" smtClean="0"/>
              <a:t>2/21/17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61A0-D596-E847-89D1-C94EE42A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1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E49-41A0-D141-95B2-29171575B7A7}" type="datetimeFigureOut">
              <a:rPr lang="en-US" smtClean="0"/>
              <a:t>2/21/17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61A0-D596-E847-89D1-C94EE42A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1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E49-41A0-D141-95B2-29171575B7A7}" type="datetimeFigureOut">
              <a:rPr lang="en-US" smtClean="0"/>
              <a:t>2/21/17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61A0-D596-E847-89D1-C94EE42A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03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96E49-41A0-D141-95B2-29171575B7A7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F61A0-D596-E847-89D1-C94EE42A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868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74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81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49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17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9081" y="-1003760"/>
            <a:ext cx="6853840" cy="8869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7849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9081" y="-1003760"/>
            <a:ext cx="6853840" cy="886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33752" y="-1084809"/>
            <a:ext cx="6924498" cy="896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89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12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89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00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80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Macintosh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Franklin</dc:creator>
  <cp:lastModifiedBy>Samantha Franklin</cp:lastModifiedBy>
  <cp:revision>2</cp:revision>
  <dcterms:created xsi:type="dcterms:W3CDTF">2017-02-21T18:32:12Z</dcterms:created>
  <dcterms:modified xsi:type="dcterms:W3CDTF">2017-02-21T18:50:58Z</dcterms:modified>
</cp:coreProperties>
</file>